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1537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2342299"/>
            <a:ext cx="1756410" cy="16675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4130">
              <a:lnSpc>
                <a:spcPct val="1000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第一課</a:t>
            </a:r>
            <a:endParaRPr sz="30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1410"/>
              </a:spcBef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開學了</a:t>
            </a:r>
            <a:endParaRPr sz="3600">
              <a:latin typeface="標楷體"/>
              <a:cs typeface="標楷體"/>
            </a:endParaRPr>
          </a:p>
          <a:p>
            <a:pPr marL="24130">
              <a:lnSpc>
                <a:spcPct val="100000"/>
              </a:lnSpc>
              <a:spcBef>
                <a:spcPts val="1320"/>
              </a:spcBef>
            </a:pP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Schoo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l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Starts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筆試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08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written test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以外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yǐwài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91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except, other than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口頭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kǒutóu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7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verbal, oral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報告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bàogào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1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report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壓力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yālì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51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pressure, stress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說明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shuōmíng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87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instructions, explanation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清楚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qīngchǔ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56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clear(ly)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位子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wèizi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3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seat, place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旁聽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pángtīng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5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audit,to sit in (on a class)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分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7514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oints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安德思</a:t>
            </a:r>
            <a:endParaRPr sz="14800">
              <a:latin typeface="標楷體"/>
              <a:cs typeface="標楷體"/>
            </a:endParaRPr>
          </a:p>
          <a:p>
            <a:pPr marR="136715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	Désī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887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man from Honduras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羨慕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xiànmù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70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envy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休學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071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take a break from school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用功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yònggōng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75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diligent, conscientious (as a student)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行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28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all right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070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31896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轉</a:t>
            </a:r>
            <a:endParaRPr sz="14800">
              <a:latin typeface="標楷體"/>
              <a:cs typeface="標楷體"/>
            </a:endParaRPr>
          </a:p>
          <a:p>
            <a:pPr marR="3189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464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transfer (to a diﬀerent major)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原來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78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originally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會計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kuàijì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3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accounting, an accountant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熱門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rèmén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31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highly popular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熬夜</a:t>
            </a:r>
            <a:endParaRPr sz="1480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áoyè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stay up all night, to burn the midnight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4546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oil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當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4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fail a course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羅珊蒂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  <a:tabLst>
                <a:tab pos="17011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Luó	Shāndì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8533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woman from Indonesia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恐怕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kǒngpà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105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(I am) afraid that, probably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口才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kǒucái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6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speaking skills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事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51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issue, matte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event, thing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遲到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chídào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35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be late (in arrival)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差一點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497330" algn="l"/>
                <a:tab pos="24371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chà	yì	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017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barel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nearl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almost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這樣下去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275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zhèyàng	xiàqù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8639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if it goes on like this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沒辦法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méi	bànfǎ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1819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there's no wa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there's nothing that can be done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獨生女</a:t>
            </a:r>
            <a:endParaRPr sz="1480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dúshēngnǚ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65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only child (girl)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私立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sīlì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private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理想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lǐxiǎng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ideal, aspired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何雅婷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</a:t>
            </a:r>
            <a:r>
              <a:rPr sz="7200" spc="-27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Yǎtíng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846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woman from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合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415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tally with, to match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痛苦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tòngkǔ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0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painful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科系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kēxì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265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(academic) department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放棄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7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give up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不管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bùguǎn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08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no matte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regardless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反對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fǎnduì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89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oppose, to be against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個性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gèxìng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7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personality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活潑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huópō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152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livel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bubbl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vivacious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外語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wàiyǔ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340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foreign language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擔心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88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worry about, to fret over with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開學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45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(school) to start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填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6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ﬁll out (a form)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63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 form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辦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deal with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手續</a:t>
            </a:r>
            <a:endParaRPr sz="1480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shǒuxù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3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procedures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申請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shēnqǐng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7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apply for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成績單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2920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chéngjī	dān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59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report card, transcripts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考上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kǎoshàng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8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test into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推薦信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2565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tuījiàn	xìn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379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letter of recommendation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班</a:t>
            </a:r>
            <a:endParaRPr sz="1480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class, i.e., the students (not the classroom or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course)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新生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44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new student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嚴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5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strict, stern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口試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89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oral test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568</Words>
  <Application>Microsoft Office PowerPoint</Application>
  <PresentationFormat>如螢幕大小 (4:3)</PresentationFormat>
  <Paragraphs>230</Paragraphs>
  <Slides>57</Slides>
  <Notes>57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57</vt:i4>
      </vt:variant>
    </vt:vector>
  </HeadingPairs>
  <TitlesOfParts>
    <vt:vector size="62" baseType="lpstr">
      <vt:lpstr>Yu Gothic UI Semibold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這樣下去 zhèyàng xiàqù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1</cp:revision>
  <dcterms:created xsi:type="dcterms:W3CDTF">2017-05-11T16:59:40Z</dcterms:created>
  <dcterms:modified xsi:type="dcterms:W3CDTF">2017-05-11T09:10:10Z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