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11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008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689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07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2289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165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104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891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326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544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6624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1/9/2018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63354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1856277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第二課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八折起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Up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to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20%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off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Contrary to Expectation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你們為什麼都來問我？我並不知道怎麼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包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餃子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這些菜的作法雖然簡單，但是味道並不差。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這件事說起來容易，做起來並不容易。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網路雖然把世界變小了，但是人跟人的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係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並沒有變得比較近。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垃圾分類並沒有你想的那麼麻煩。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584516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Contrary to Expectation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 startAt="3"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speaker uses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並</a:t>
            </a:r>
            <a:r>
              <a:rPr lang="zh-TW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indicate that what he is saying is contrary to what the addressee assumes or expects. By contrast, without</a:t>
            </a: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並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the speaker’s statement is a straightforward one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52702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Contrary to Expectation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班上不是還有位子嗎？妳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怎麼沒叫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去旁聽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zh-TW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我並不知道還有位子</a:t>
            </a:r>
            <a:r>
              <a:rPr lang="zh-TW" altLang="zh-TW" sz="3200" dirty="0"/>
              <a:t>。 </a:t>
            </a:r>
            <a:endParaRPr lang="en-US" altLang="zh-TW" sz="3200" dirty="0" smtClean="0"/>
          </a:p>
          <a:p>
            <a:pPr marL="0" indent="0">
              <a:buNone/>
            </a:pPr>
            <a:r>
              <a:rPr lang="zh-TW" altLang="en-US" sz="3200" dirty="0"/>
              <a:t>　</a:t>
            </a:r>
            <a:r>
              <a:rPr lang="zh-TW" altLang="en-US" sz="3200" dirty="0" smtClean="0"/>
              <a:t>　　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relatively tactful way of saying it)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/>
              <a:t>　</a:t>
            </a:r>
            <a:r>
              <a:rPr lang="zh-TW" altLang="en-US" sz="3200" dirty="0"/>
              <a:t>　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我不知道還有位子</a:t>
            </a:r>
            <a:r>
              <a:rPr lang="zh-TW" altLang="zh-TW" sz="3200" dirty="0"/>
              <a:t>。 </a:t>
            </a:r>
            <a:r>
              <a:rPr lang="en-US" altLang="zh-TW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(more direct</a:t>
            </a:r>
            <a:r>
              <a:rPr lang="en-US" altLang="zh-TW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zh-TW" altLang="zh-TW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6163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尤其是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especially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這學期的功課給他很大的壓力，尤其是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口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頭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報告。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過春節，小孩都很開心，尤其是拿紅包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時候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中文很難學，尤其是聲調和發音，得花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時間練習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945050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尤其是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especially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他對網路上好幾個徵求教師的廣告都很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有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興趣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，尤其是去美國大學教中文的廣告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最近他的中文進步了很多，尤其是發音。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056422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Concession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只好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could only, have no choice but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電信公司的門市不能刷卡，顧客只好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付現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金。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他好不容易考上熱門科系，可惜念了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一個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發現興趣不合，只好轉系。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水餃都煮破了，我只好留下來自己吃。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上課以前我才發現書被我弄丟了。我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只好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趕快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去跟朋友借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7221681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VII.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Concession with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只好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could only, have no choice but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他快遲到了，只好搭計程車去上班。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705406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一般來說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generally speaking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一般來說，個性活潑、外語能力好的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學生</a:t>
            </a: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　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很適合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念國際關係系。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在台灣，一般來說，退換商品的時候都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帶發票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一般來說，有牌子的商品比較貴，但是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品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質也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比較好。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一般來說，菜的味道不要太鹹比較健康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1625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Ⅰ.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一般來說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generally speaking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跟南部比起來，一般來說，台北市區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大樓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　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多，馬路也比較寬。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61759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General Verb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弄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弄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Noun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你坐一下，我去弄飯。等一下就可以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吃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了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你別一直弄我的衣服。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3729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II.	General Verb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弄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Font typeface="+mj-lt"/>
              <a:buAutoNum type="arabicPeriod" startAt="2"/>
            </a:pP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弄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+ Resultative complements (Vs or </a:t>
            </a:r>
            <a:r>
              <a:rPr lang="en-US" altLang="zh-TW" sz="3200" dirty="0" err="1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Vp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)</a:t>
            </a: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(1)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是誰把我的玻璃瓶弄破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(2)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雨好大，把我的衣服弄濕了。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(3)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這一課的語法好難，我看了半天還是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弄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清楚。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5570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再說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besides, moreover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還是刷卡吧。我沒帶那麼多現金。再說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刷卡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還可以再打九五折。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電信公司的中文合約那麼長。再說，安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德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思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是外國人。怎麼可能看得懂？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我女朋友一定會生我的氣的。這是我掉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第三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支手機了。再說，手機是她送給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生日禮物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08060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再說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besides, moreover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我準備的材料夠包一百多個餃子。再說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還做了好幾道菜。大家一定都能吃飽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你應該趁學校放假到南部海邊看看。再說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你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還沒玩過水上摩托車。值得去試一試。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2094376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become, to turn into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你看！你把餃子包成什麼樣子了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我看不懂西班牙文。你能不能幫我把這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段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翻譯成中文？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你在我房間裡做了什麼事？怎麼把我的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間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弄成這樣？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她用蛋跟其他材料做成一個生日蛋糕，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送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給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媽媽。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549924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IV.	V+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成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to become, to turn into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這是用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Word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寫的。我幫你存成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PDF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可以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嗎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endParaRPr lang="en-US" altLang="zh-TW" sz="32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5974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</TotalTime>
  <Words>689</Words>
  <Application>Microsoft Office PowerPoint</Application>
  <PresentationFormat>如螢幕大小 (4:3)</PresentationFormat>
  <Paragraphs>98</Paragraphs>
  <Slides>16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16</vt:i4>
      </vt:variant>
    </vt:vector>
  </HeadingPairs>
  <TitlesOfParts>
    <vt:vector size="26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Ⅰ. 一般來說 generally speaking</vt:lpstr>
      <vt:lpstr>Ⅰ. 一般來說 generally speaking</vt:lpstr>
      <vt:lpstr>II. General Verb 弄</vt:lpstr>
      <vt:lpstr>II. General Verb 弄</vt:lpstr>
      <vt:lpstr>III. 再說  besides, moreover</vt:lpstr>
      <vt:lpstr>III. 再說  besides, moreover</vt:lpstr>
      <vt:lpstr>IV. V+成  to become, to turn into</vt:lpstr>
      <vt:lpstr>IV. V+成  to become, to turn into</vt:lpstr>
      <vt:lpstr>V. Contrary to Expectation with 並</vt:lpstr>
      <vt:lpstr>V. Contrary to Expectation with 並</vt:lpstr>
      <vt:lpstr>V. Contrary to Expectation with 並</vt:lpstr>
      <vt:lpstr>VI. 尤其是  especially</vt:lpstr>
      <vt:lpstr>VI. 尤其是  especially</vt:lpstr>
      <vt:lpstr>VII. Concession with 只好          could only, have no choice but to</vt:lpstr>
      <vt:lpstr>VII. Concession with 只好          could only, have no choice but 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</cp:lastModifiedBy>
  <cp:revision>16</cp:revision>
  <dcterms:created xsi:type="dcterms:W3CDTF">2006-08-16T00:00:00Z</dcterms:created>
  <dcterms:modified xsi:type="dcterms:W3CDTF">2018-01-09T07:03:18Z</dcterms:modified>
</cp:coreProperties>
</file>