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69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9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1527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540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111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46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106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9912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727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289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915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20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015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9225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349044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第三課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外套帶了沒有？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Did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Bring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Your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Coat?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他家過年過節都要拜祖先，難怪那麼早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幫忙。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他下個星期有口頭報告，難怪這幾天都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熬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念書。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美美要申請獎學金，難怪她請教授寫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推薦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386493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難怪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 wonder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他剛才跟店員發生了一點糾紛，難怪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說話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聲音那麼大。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美美的爸爸最近沒工作了，難怪她哥哥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去法國留學。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557897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A Post-verbal Intensifier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死了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terribly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他念的是自己沒興趣的科系，痛苦死了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申請居留證的手續麻煩死了，他不想辦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證了。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這條路好長，走起來累死了。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檸檬酸死了。我的烤魚上面不要加檸檬。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你別再打電腦了，吵死了。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436716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幾乎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almost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這幾天幾乎每天都下雨。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他為了省錢，幾乎每天都在學生餐廳吃飯。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這裡的人，她幾乎都認識。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他的婚禮幾乎花光了他所有的錢。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他很節省。衣服幾乎都是朋友穿不下送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他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509364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多少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somewhat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你雖然不餓，可是美美準備了這麼多菜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多少吃一點。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你在西班牙住了半年，多少會說幾句西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班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文吧。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你買的電腦這麼便宜，多少會有一點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問題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吧。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03299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多少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somewhat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那個店員是我朋友。我帶你去買東西，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可以打一點折。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我不常做飯，可是調味料多少準備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一點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5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865630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 matter how…, still…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學中文壓力再大，我也要繼續學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你再生氣也不能罵人。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豬腳麵線再好吃也不能天天吃。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工作再穩定也可能發生變化。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考試再簡單，也有人考不好。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792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IX.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也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 matter how…, still…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en-US" altLang="zh-TW" sz="1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1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This pattern is similar to </a:t>
            </a:r>
            <a:r>
              <a:rPr lang="zh-TW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128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，…</a:t>
            </a:r>
            <a:endParaRPr lang="en-US" altLang="zh-TW" sz="128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 usage. However, the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pattern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comes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suggests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that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situation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always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happens regardless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what </a:t>
            </a: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circumstance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 is.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On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the other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hand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the </a:t>
            </a:r>
            <a:r>
              <a:rPr lang="zh-TW" altLang="en-US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pattern comes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 </a:t>
            </a:r>
            <a:r>
              <a:rPr lang="zh-TW" altLang="en-US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and usually the A in 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this 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pattern refers to the most </a:t>
            </a:r>
            <a:r>
              <a:rPr lang="en-US" altLang="zh-TW" sz="128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extreme circumstance</a:t>
            </a:r>
            <a:r>
              <a:rPr lang="en-US" altLang="zh-TW" sz="128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endParaRPr lang="en-US" altLang="zh-TW" sz="128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12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自己</a:t>
            </a:r>
            <a:r>
              <a:rPr lang="zh-TW" altLang="zh-TW" sz="12800" dirty="0">
                <a:latin typeface="標楷體" panose="03000509000000000000" pitchFamily="65" charset="-120"/>
                <a:ea typeface="標楷體" panose="03000509000000000000" pitchFamily="65" charset="-120"/>
              </a:rPr>
              <a:t>做的菜不管多麼難吃，都得吃光。</a:t>
            </a:r>
            <a:r>
              <a:rPr lang="en-US" altLang="zh-TW" sz="1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VS.</a:t>
            </a:r>
          </a:p>
          <a:p>
            <a:pPr marL="0" indent="0">
              <a:buNone/>
            </a:pPr>
            <a:r>
              <a:rPr lang="zh-TW" altLang="zh-TW" sz="12800" dirty="0">
                <a:latin typeface="標楷體" panose="03000509000000000000" pitchFamily="65" charset="-120"/>
                <a:ea typeface="標楷體" panose="03000509000000000000" pitchFamily="65" charset="-120"/>
              </a:rPr>
              <a:t>自己做的菜，再難吃也得吃光。</a:t>
            </a:r>
            <a:endParaRPr lang="en-US" altLang="zh-TW" sz="128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96681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受到（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的）影響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influenced by, affected by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小明受到父母的影響，也很喜歡音樂。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台灣人受到西方文化的影響，喜歡喝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咖啡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人越來越多了。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他的公司受到經濟不好的影響，快要做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下去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小孩子容易受到廣告的影響，總是要買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些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對健康不好的東西。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449001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受到（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的）影響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 influenced by, affected by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endParaRPr lang="zh-TW" altLang="en-US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颱風快要來了。天氣受到影響，變得很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穩定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今年的氣溫特別高，雨又下得特別少。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柚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的收成受到影響，比去年少了很多。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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地球的汙染越來越嚴重，有的人的健康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受到影響了。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041737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幸虧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fortunately…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這幾天天天下雨。幸虧我買了除濕機，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不然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衣服都發霉了。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我弄丟了報告。幸虧朋友撿到了，才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寫一次。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他爸爸常說幸虧這幾年生意還可以，才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錢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付他的學費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1704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幸虧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fortunately…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幸虧我一到車站，公車就來了，才沒有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遲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到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幸虧他有實際的經驗，才能這麼快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地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找到</a:t>
            </a:r>
            <a:r>
              <a:rPr lang="zh-TW" altLang="zh-TW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工作。</a:t>
            </a:r>
            <a:endParaRPr lang="zh-TW" altLang="en-US" sz="35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0645895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considered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教書算是穩定的工作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這裡的櫻花算是多的，所以來玩的人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最近氣溫都很低，而且每天下雨。今天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雨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了，天氣算是不錯的。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台北的建築每一棟都差不多，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101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大樓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有特色的。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國際關係系算是熱門的科系嗎？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10602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算是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can be considered 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跟鄉下比起來，這裡的蚊蟲不算多。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他只有一點發燒，感冒不算嚴重。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這家店的餃子不算好吃。我帶你去別家吃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0403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is indeed true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買鞋子是不是先試穿，才知道合適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合適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是應該先試穿，而且還要穿著走一走。</a:t>
            </a:r>
          </a:p>
          <a:p>
            <a:pPr marL="0" lv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這位老師把語法解釋得很清楚，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大家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很快地了解了。</a:t>
            </a:r>
          </a:p>
          <a:p>
            <a:pPr mar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TW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她解釋得是很清楚，而且她說話很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趣。</a:t>
            </a: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66921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it is indeed true that…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你有居留證，可以打工了吧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我是有居留證了，可是還不能打工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得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再等八個月。</a:t>
            </a:r>
          </a:p>
          <a:p>
            <a:pPr marL="0" lv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你說話的聲音不對。你感冒了嗎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我是感冒了，今天喉嚨好痛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這個牌子的衣服品質很好。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：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他們的品質是很好，可是打八折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以後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lv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還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很貴。</a:t>
            </a:r>
          </a:p>
          <a:p>
            <a:pPr marL="0" lvl="0" indent="0">
              <a:buNone/>
            </a:pPr>
            <a:endParaRPr lang="zh-TW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54171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</TotalTime>
  <Words>1059</Words>
  <Application>Microsoft Office PowerPoint</Application>
  <PresentationFormat>如螢幕大小 (4:3)</PresentationFormat>
  <Paragraphs>128</Paragraphs>
  <Slides>17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17</vt:i4>
      </vt:variant>
    </vt:vector>
  </HeadingPairs>
  <TitlesOfParts>
    <vt:vector size="27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受到（…的）影響       to be influenced by, affected by </vt:lpstr>
      <vt:lpstr>I. 受到（…的）影響       to be influenced by, affected by </vt:lpstr>
      <vt:lpstr>II. 幸虧…  fortunately…</vt:lpstr>
      <vt:lpstr>II. 幸虧…  fortunately…</vt:lpstr>
      <vt:lpstr>III. 算是… can be considered …</vt:lpstr>
      <vt:lpstr>III. 算是… can be considered …</vt:lpstr>
      <vt:lpstr>IV. 是… it is indeed true that…</vt:lpstr>
      <vt:lpstr>IV. 是… it is indeed true that…</vt:lpstr>
      <vt:lpstr>V. 難怪  no wonder</vt:lpstr>
      <vt:lpstr>V. 難怪  no wonder</vt:lpstr>
      <vt:lpstr>VI. A Post-verbal Intensifier 死了 terribly</vt:lpstr>
      <vt:lpstr>VII. 幾乎  almost</vt:lpstr>
      <vt:lpstr>VIII. 多少  somewhat</vt:lpstr>
      <vt:lpstr>VIII. 多少  somewhat</vt:lpstr>
      <vt:lpstr>IX. 再…也…  no matter how…, still…</vt:lpstr>
      <vt:lpstr>IX. 再…也…  no matter how…, still…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</cp:lastModifiedBy>
  <cp:revision>15</cp:revision>
  <dcterms:created xsi:type="dcterms:W3CDTF">2006-08-16T00:00:00Z</dcterms:created>
  <dcterms:modified xsi:type="dcterms:W3CDTF">2018-01-10T04:42:11Z</dcterms:modified>
</cp:coreProperties>
</file>