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88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80" r:id="rId26"/>
    <p:sldId id="279" r:id="rId27"/>
    <p:sldId id="281" r:id="rId28"/>
    <p:sldId id="283" r:id="rId29"/>
    <p:sldId id="284" r:id="rId30"/>
    <p:sldId id="285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047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723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9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55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557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9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08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48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3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3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548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36802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我要去投票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I'm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Going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Cast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Vote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今天晚上的演講，我們請到張主任，由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介紹語言學最新的發展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今天我們來包餃子。餃子餡兒，你準備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包呢，由我來吧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外交方面的問題，當然還是由專業的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外交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處理比較合適。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2682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張先生嗎？今天由我為您檢查身體。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您躺下。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李先生退休以後，他的公司就由兩個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女兒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5724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order is generally thus: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agent +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The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introduces the verb. E.g.,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由他來照顧這片土地。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(He is responsible for taking care of this piece of land.) But if the verb consists of two syllables, the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omitted. If it consists of just one syllable, then the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required to form the four character combination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 </a:t>
            </a:r>
            <a:r>
              <a:rPr lang="zh-TW" altLang="en-US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E.g.,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由我來做。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(I'll do it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.)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63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既然是選民的意見，還是由民意代表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反映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吧。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在傳統的華人社會，孩子念什麼科系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多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半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不是由孩子自己決定，而是由父母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決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定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車禍受傷後的整型，一般來說，不是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外科醫生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來做，而是請整型醫生處理。</a:t>
            </a:r>
            <a:endParaRPr lang="en-US" altLang="zh-TW" sz="35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12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Introducing an Agent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由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下一屆的電腦展應該由誰來舉辦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這些公共議題是不是由當地人來投票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比較合適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等一下是不是能由您代表說明大家的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意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見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0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91328" y="1447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動了微整型手術以後，難道就真能變得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有自信？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難道他是因為趕時間才出車禍的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因為父母反對就放棄念理想的科系，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難道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不覺得遺憾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這麼有名的鳳梨酥，難道你不想嚐嚐看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今天是星期一，你怎麼有空來看我？難道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 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你真的辭掉工作了？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924876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makes a sentence a question, but a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 can also co-occur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For example,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他寧可跟女朋友分手也不願意結婚。難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道結婚真的那麼可怕嗎？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阿姨讓李文彥每天喝魚湯。難道魚湯可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以讓傷口好得快一點嗎？</a:t>
            </a:r>
          </a:p>
        </p:txBody>
      </p:sp>
    </p:spTree>
    <p:extLst>
      <p:ext uri="{BB962C8B-B14F-4D97-AF65-F5344CB8AC3E}">
        <p14:creationId xmlns:p14="http://schemas.microsoft.com/office/powerpoint/2010/main" val="310573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十七世紀歐洲人在台灣打仗。難道那時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候台灣沒有政府嗎？</a:t>
            </a:r>
          </a:p>
          <a:p>
            <a:pPr marL="0" indent="0">
              <a:buNone/>
            </a:pP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075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 could it possibly be true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dialogues, using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rather curt, confrontational, or even rude, where the speaker challenges the other party by enlisting an extreme case, a least probable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situation. 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.g.,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難道你要我把所有的錢都給你？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難道你窮得連一杯豆漿都買不起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難道你預期他的得票率會超過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百分之八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十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35481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台灣的法律規定，滿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歲才可以接受醫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手術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。在你的國家呢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按照我們公司的規定，服務滿一年可以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天假。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最近百貨公司週年慶，不但最高打五折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消費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滿三千塊錢，還另外再送禮物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72775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有些人認為，吳寶春只不過國中畢業而已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有能力念企管研究所呢？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他只不過上烹飪課的時候做過一次蘿蔔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而已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，就到處告訴別人他做得多美味。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他只不過說說而已，你難道認為他真的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591750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時間過得真快。再一個月，我來台灣就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兩年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外國人在台灣住滿六個月就可以申請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參加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保險了。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563801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To Reach a Ceiling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滿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62862" y="16002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most of the examples above,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滿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primary verb of the whole sentence.  It can also be a complement to an action verb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服務生，麻煩你幫我把杯子加滿水。謝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謝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要是每天能睡滿八小時，身體一定會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健康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媽媽在屋子前面種滿了花。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16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Recipient of the action. In this usage, the object of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seems to be the real object of the verb, e.g.,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為人民服務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(Serve on behalf of the people) 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為大家加油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(Root for everybody)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為農夫帶來許多好處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(Bring many advantages to farmers)</a:t>
            </a:r>
          </a:p>
        </p:txBody>
      </p:sp>
    </p:spTree>
    <p:extLst>
      <p:ext uri="{BB962C8B-B14F-4D97-AF65-F5344CB8AC3E}">
        <p14:creationId xmlns:p14="http://schemas.microsoft.com/office/powerpoint/2010/main" val="10125417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behalf of. In this usage, the verbs are mostly state verbs, e.g., </a:t>
            </a:r>
          </a:p>
          <a:p>
            <a:pPr marL="514350" indent="-514350">
              <a:buAutoNum type="arabicParenBoth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為孩子擔心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(worry for/about the children)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為家人難過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(feel bad for my family)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為朋友高興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(happy for my friend)</a:t>
            </a:r>
          </a:p>
        </p:txBody>
      </p:sp>
    </p:spTree>
    <p:extLst>
      <p:ext uri="{BB962C8B-B14F-4D97-AF65-F5344CB8AC3E}">
        <p14:creationId xmlns:p14="http://schemas.microsoft.com/office/powerpoint/2010/main" val="14299950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Beneficiary marker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the sake of. In this usage, something has been done for the benefit of someone, e.g.,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為他們買健康保險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(buy health insurance for their sake)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為他翻譯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(translate for his sake)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為誰辛苦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(work hard for whose sake?)</a:t>
            </a:r>
          </a:p>
        </p:txBody>
      </p:sp>
    </p:spTree>
    <p:extLst>
      <p:ext uri="{BB962C8B-B14F-4D97-AF65-F5344CB8AC3E}">
        <p14:creationId xmlns:p14="http://schemas.microsoft.com/office/powerpoint/2010/main" val="29550075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經過五十年的殖民統治，台灣人在飲食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習慣各方面都受到日本文化很深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影響。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最近幾年，中國在經濟方面發展得很快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吸引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了許多外國人到那裡工作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這棟大樓的環境，一般來說，還不錯。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在衛生方面，還應該再改善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830374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明天李教授的演講談的是流行音樂。他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方面相當有研究，應該很值得去聽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他在門市服務快滿十年了，在處理消費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方面很有經驗。你可以放心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6327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 are similarities between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but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has more usages than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used to indicate the foundation, standard, or principle upon which a statement, e.g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.,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跟男朋友只是同居，在法律上，還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單身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4201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人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來說，中秋節是全家團聚的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子。習慣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上，每個人都要回家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雖然出車禍不是他的錯，可是他認為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己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在道德上多少有一些責任。</a:t>
            </a:r>
          </a:p>
        </p:txBody>
      </p:sp>
    </p:spTree>
    <p:extLst>
      <p:ext uri="{BB962C8B-B14F-4D97-AF65-F5344CB8AC3E}">
        <p14:creationId xmlns:p14="http://schemas.microsoft.com/office/powerpoint/2010/main" val="2553489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used this way, only abstract nouns can be inserted into the pattern and it is not interchangeable with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E.g.,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他家在吃上很講究。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她跟男朋友只是同居，在法律方面，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還算是單身。</a:t>
            </a:r>
          </a:p>
        </p:txBody>
      </p:sp>
    </p:spTree>
    <p:extLst>
      <p:ext uri="{BB962C8B-B14F-4D97-AF65-F5344CB8AC3E}">
        <p14:creationId xmlns:p14="http://schemas.microsoft.com/office/powerpoint/2010/main" val="4161257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只不過下了幾天的雨，衣服就全都發霉了。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這個學期你只不過選了三門課而已，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忙得連參加社團活動的時間都沒有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54712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When, however,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在）</a:t>
            </a:r>
            <a:r>
              <a:rPr lang="zh-TW" altLang="zh-TW" sz="320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are used to explain different aspects of the same topic, the two patterns are interchangeable. E.g.,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我們是好朋友，在興趣上完全一樣，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可是在個性上，他比我活潑得多。</a:t>
            </a: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我們是好朋友，在興趣方面完全一樣，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可是在個性方面，他比我活潑得多。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36573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有牌子的包包在價格上當然比沒有牌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子的高一點，但是在品質上，比較能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得到顧客的信任。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有牌子的包包在價格方面當然比沒有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牌子的高一點，但是在品質方面，比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較能得到顧客的信任。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20622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方面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respect to; regarding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我來台灣快一年了。生活上差不多都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習慣了，學習上也相當順利，中文進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步了不少。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</a:p>
          <a:p>
            <a:pPr marL="0" lv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我來台灣快一年了。生活方面差不多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都習慣了，學習方面也相當順利，中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文進步了不少。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43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Omission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multiple reinforcement is always possible in Chinese.  In this pattern, the omission goes like this: ending with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alone,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finally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他隨便說說而已，哪裡是真的想養狗？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一個晚上沒睡好而已，就沒有精神上課了。</a:t>
            </a:r>
          </a:p>
        </p:txBody>
      </p:sp>
    </p:spTree>
    <p:extLst>
      <p:ext uri="{BB962C8B-B14F-4D97-AF65-F5344CB8AC3E}">
        <p14:creationId xmlns:p14="http://schemas.microsoft.com/office/powerpoint/2010/main" val="2044100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18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度而已，你怎麼就穿起羊毛外套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三號候選人不過是形象好而已，從政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經驗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其實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並不多。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805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a sentence contains a number in the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object position, either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or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used.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雖然是百貨公司週年慶，可是商品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打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八折而已。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雖然是百貨公司週年慶，可是商品才打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八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折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而已。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541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when you want to stress something has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fallen short of common expectation, you 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can only really use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457200" indent="-457200">
              <a:buAutoNum type="alphaLcPeriod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你擺了一個早上的攤子，怎麼只不過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賺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幾百塊錢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擺了一個早上的攤子，怎麼才賺了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百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塊錢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8911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Most people feel that when you have had a stall up for hours, you should have made much more than a few hundred NT dollars, therefore, you can only use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You can't use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 startAt="3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念醫學系只不過三年就畢業了？怎麼可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 startAt="4"/>
            </a:pP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念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醫學系才三年就畢業了？怎麼可能？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65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而已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 merely…; nothing more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than…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however,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只不過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followed by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something other than an amount,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then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過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cannot be substituted with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lphaL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我只不過開開玩笑而已，你怎麼就生氣了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LcPeriod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我才開開玩笑而已，你怎麼就生氣了？</a:t>
            </a:r>
            <a:endParaRPr lang="zh-TW" altLang="en-US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938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Words>2215</Words>
  <Application>Microsoft Office PowerPoint</Application>
  <PresentationFormat>如螢幕大小 (4:3)</PresentationFormat>
  <Paragraphs>204</Paragraphs>
  <Slides>32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32</vt:i4>
      </vt:variant>
    </vt:vector>
  </HeadingPairs>
  <TitlesOfParts>
    <vt:vector size="42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I. 只不過…(而已)  merely…; nothing more      than…</vt:lpstr>
      <vt:lpstr>II. Introducing an Agent with 由</vt:lpstr>
      <vt:lpstr>II. Introducing an Agent with 由</vt:lpstr>
      <vt:lpstr>II. Introducing an Agent with 由</vt:lpstr>
      <vt:lpstr>II. Introducing an Agent with 由</vt:lpstr>
      <vt:lpstr>II. Introducing an Agent with 由</vt:lpstr>
      <vt:lpstr>III. 難道…  how could it possibly be true</vt:lpstr>
      <vt:lpstr>III. 難道…  how could it possibly be true</vt:lpstr>
      <vt:lpstr>III. 難道…  how could it possibly be true</vt:lpstr>
      <vt:lpstr>III. 難道…  how could it possibly be true</vt:lpstr>
      <vt:lpstr>IV. To Reach a Ceiling with 滿</vt:lpstr>
      <vt:lpstr>IV. To Reach a Ceiling with 滿</vt:lpstr>
      <vt:lpstr>IV. To Reach a Ceiling with 滿</vt:lpstr>
      <vt:lpstr>V. Beneficiary marker 為</vt:lpstr>
      <vt:lpstr>V. Beneficiary marker 為</vt:lpstr>
      <vt:lpstr>V. Beneficiary marker 為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  <vt:lpstr>VI. （在）…方面  with respect to; regarding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28</cp:revision>
  <dcterms:created xsi:type="dcterms:W3CDTF">2006-08-16T00:00:00Z</dcterms:created>
  <dcterms:modified xsi:type="dcterms:W3CDTF">2018-01-12T03:06:28Z</dcterms:modified>
</cp:coreProperties>
</file>