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9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88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4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94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06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12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0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3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48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3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73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1/12/2018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51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693319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第七課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我最親的家「人」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My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Closest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“Family”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，二來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hand…, and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on the other…; first…, second…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我們今年的收成不錯，一來天氣好，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沒有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颱風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，二來我種的是新品種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養寵物，一來讓我們不孤單，二來給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快樂。所以現在養寵物的人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越來越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853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孩子總是喜歡打來打去，你別擔心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他很講究吃，他說吃來吃去，還是台南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牛肉湯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最好喝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他們想來想去，最後決定帶狗去旅行，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送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牠去狗旅館住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189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他想換班，可是換來換去都不適合，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回到原來的班。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小孩子逛市場喜歡摸來摸去，讓老闆很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1633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there is an object, it must be moved to the front of the sentence, as a topic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電腦，我不想帶來帶去，累死了。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他寫的文章，看來看去都跟吃有關。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0489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Repetitively, Back and Forth with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V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structure is often followed by some kind of comments by the speaker.</a:t>
            </a: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幾個辦法，他想來想去，都覺得不好。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86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not…any 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他覺得自己長大了，可以獨立了，就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接受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父母的幫助了。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我已經跟我男朋友分手了，我們不再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見面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那家店的東西品質不是很好，而且價錢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貴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，我不再去了。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021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not…any 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漫畫不再吸引我了。現在我喜歡看談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歷史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書。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他現在越來越喜歡狗了，覺得養狗很快樂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是負擔了。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17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do something in an irresponsible manner, risking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undesirable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consequences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你不能亂倒垃圾，得等垃圾車來才能倒。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功課要好好地寫，不能亂寫。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這些座位都有人坐，不能亂坐。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你的感冒雖然不嚴重，可是不能自己亂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媽媽怕孩子亂花錢，不敢給孩子太多錢。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76040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亂＋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do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somethng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in an irresponsible manner, risking </a:t>
            </a:r>
            <a:r>
              <a:rPr lang="en-US" altLang="zh-TW" sz="32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undersirable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consequences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亂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V is also sometimes used in self-deprecation, often used to suggest humility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妳真會穿，你的衣服都很講究。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哪裡，我是亂穿的。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en-US" altLang="zh-TW" dirty="0"/>
              <a:t>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：你的報告寫得真好，拿到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：哪裡，我亂寫的，只是運氣好。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各的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each doing her/his own…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他們結婚以後，因為在不同的城市上班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各住各的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他們各說各的，沒辦法一起討論。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我們雖然一起去故宮博物院，可是我們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興趣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不同，各看各的。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他們同居好幾年了，可是晚飯常常是各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339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各的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each doing her/his own…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他們一起去夜市，可是各逛各的。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73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even if…(S</a:t>
            </a:r>
            <a:r>
              <a:rPr lang="en-US" altLang="zh-TW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)…, would…(S</a:t>
            </a:r>
            <a:r>
              <a:rPr lang="en-US" altLang="zh-TW" sz="20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2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我爸爸常說：就算我做不動了，也不要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孩子。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就算你的能力比老闆強，你也應該聽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老闆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意見。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就算男人有養家的責任，家庭經濟也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讓男人負擔啊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他的婚禮，我就算再忙，也要參加。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8263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就算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even if…(S1)…, would…(S2)…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就算你覺得孤單，也不能隨便打擾別人。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08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NP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because of NP, S…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因為氣溫的變化，今年的芒果熟得比較早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因為工作的關係，我需要懂越南語的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翻譯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人員。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因為成家晚的關係，他的孩子年紀還很小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因為週年慶的關係，百貨公司裡擠滿了人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因為連續劇的影響，街上賣韓國炸雞的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越來越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438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，二來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hand…, and 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on the other…; first…, second…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我不信任他，一來我們認識不久，二來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他會騙人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我不跟你們到綠島去玩，一來我怕坐船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二來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我不會游泳，去了沒意思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我最近吃素，一來天氣太熱，吃不下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油膩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東西，二來吃青菜對健康比較好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8330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</TotalTime>
  <Words>909</Words>
  <Application>Microsoft Office PowerPoint</Application>
  <PresentationFormat>如螢幕大小 (4:3)</PresentationFormat>
  <Paragraphs>101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6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亂＋V to do something in an irresponsible manner, risking undesirable consequences</vt:lpstr>
      <vt:lpstr>I. 亂＋V to do somethng in an irresponsible manner, risking undersirable consequences</vt:lpstr>
      <vt:lpstr>II. 各 V 各的  each doing her/his own…</vt:lpstr>
      <vt:lpstr>II. 各 V 各的  each doing her/his own…</vt:lpstr>
      <vt:lpstr>III. 就算…，也…           even if…(S1)…, would…(S2)…</vt:lpstr>
      <vt:lpstr>III. 就算… ，也…           even if…(S1)…, would…(S2)…</vt:lpstr>
      <vt:lpstr>IV. 因為NP，S…  because of NP, S…</vt:lpstr>
      <vt:lpstr>V. 一來…，二來…  on the one hand…, and        on the other…; first…, second…</vt:lpstr>
      <vt:lpstr>V. 一來…，二來…  on the one hand…, and        on the other…; first…, second…</vt:lpstr>
      <vt:lpstr>VI. Repetitively, Back and Forth with         V 來 V 去</vt:lpstr>
      <vt:lpstr>VI. Repetitively, Back and Forth with         V 來 V 去</vt:lpstr>
      <vt:lpstr>VI. Repetitively, Back and Forth with         V 來 V 去</vt:lpstr>
      <vt:lpstr>VI. Repetitively, Back and Forth with         V 來 V 去</vt:lpstr>
      <vt:lpstr>VII. 不再…了  not…any more</vt:lpstr>
      <vt:lpstr>VII. 不再…了  not…any more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15</cp:revision>
  <dcterms:created xsi:type="dcterms:W3CDTF">2006-08-16T00:00:00Z</dcterms:created>
  <dcterms:modified xsi:type="dcterms:W3CDTF">2018-01-12T01:16:43Z</dcterms:modified>
</cp:coreProperties>
</file>