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9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80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40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016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923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218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362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191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112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335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41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74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756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539430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第十課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我住院了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I'm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Staying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Hospital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他一向不相信我說的話。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(3)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她一向不聽別人的建議，你別再說了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一直）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(4)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他旅行以前，一向先計畫好。（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*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一直）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434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Although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一向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indicates habit, the habit can change.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這裡的冬天一向很潮濕，今年卻變了。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他一向不喜歡吃海鮮，昨天卻點了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檸檬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60146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一向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only be used to describe something in the past, while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一直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can be used to express something in the future.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E.g., </a:t>
            </a:r>
          </a:p>
          <a:p>
            <a:pPr marL="0" indent="0">
              <a:buNone/>
            </a:pPr>
            <a:r>
              <a:rPr lang="zh-TW" altLang="en-US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     他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會一直陪著你走到</a:t>
            </a:r>
            <a:r>
              <a:rPr lang="zh-TW" altLang="en-US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學校。（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*一向）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45837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拿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來說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take…as an example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我們公司的產品最有競爭力。拿價錢來說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的產品是市場上最便宜的。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我最怕參加比賽了。拿上次演講比賽來說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緊張得把要說的話全忘了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車禍的原因常常都是速度太快。拿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王大明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出車禍來說，他的速度幾乎超過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規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的一倍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63065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拿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來說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take…as an example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這家公司的待遇真不錯。拿休假來說，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工作兩年就能休十天的假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麗麗對穿很講究。拿外套來說，黑色的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十件不同的款式。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877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在台灣，教授是個受人尊敬的工作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五月天的歌很受大學生喜愛，他們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演唱會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票很快就賣完了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他的能力很強，老闆很喜歡他，所以他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裡越來越受重視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那位醫生常上電視，她不但經驗多，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而且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口才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好，非常受歡迎。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69719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他一向按照規定辦事情，今天不遵守規定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應該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是受了很大的壓力。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12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lphaUcPeriod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structures are possible with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受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It either takes an object or it is followed by the subject of yet another verb.</a:t>
            </a: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受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＋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受過很好的教育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jiàoyù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education)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選擇放棄，應該是受了很大的壓力。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033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＋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教書很活潑，很受學生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歡迎。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寫的歌受大家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喜愛。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提出的想法很受店長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重視。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61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Comparing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passive with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the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passive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 passive particle, and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a verb. Words like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非常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and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大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placed in front of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adverbials. These cannot be placed in front of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比賽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的時候天氣不好，他的成績大受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影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響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indent="0">
              <a:buNone/>
            </a:pP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1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聽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了吳寶春的故事，他很受感動。</a:t>
            </a:r>
          </a:p>
          <a:p>
            <a:pPr marL="0" indent="0">
              <a:buNone/>
            </a:pP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1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</a:t>
            </a:r>
            <a:r>
              <a:rPr lang="en-US" altLang="zh-TW" sz="1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把學生當做孩子，非常受學生尊敬。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536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Introducing a New Topic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至於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to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as far as… is concerned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聽說李文彥受傷了。至於傷得怎麼樣，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不清楚了。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這件外套的大小、樣子都很合適。至於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顏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，我覺得淺了一點。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我對醫學系完全沒興趣，我想當警察。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我父母，他們當然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反對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。我也沒辦法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要做自己。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8885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-passives relate to events that are often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unfortunate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 the subject or the speaker of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the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sentence, whereas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- passives are free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from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this tendency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她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的手機被朋友弄壞了。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件事情被她發現就麻煩了。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偷東西的時候被人看見了。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58410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很喜歡這個電影，看了以後很受感動。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喜歡接近自然，是受她影響。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(6)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念書很專心，不受別人打擾。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6567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3.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受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in most cases used with  transitive state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verbs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被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on the other hand, is in most cases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used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action verbs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他把賣菜賺的錢都給了窮人，很受人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尊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敬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他說話很有意思，很受朋友歡迎。</a:t>
            </a: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</a:t>
            </a: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這種遊戲很有意思，很受高中學生喜愛。</a:t>
            </a:r>
          </a:p>
          <a:p>
            <a:pPr marL="0" indent="0">
              <a:buNone/>
            </a:pP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8658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Passive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Sentences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(4)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他沒把事情做好，被老闆罵了一頓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(5)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我的車上個週末停在路邊，結果被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撞壞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。倒楣死了！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(6)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他安靜地走進辦公室，不想被發現。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0287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動不動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do something impetuously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現在年輕人動不動就換工作，怎麼能成功？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這是你自己的問題，不要動不動就怪別人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你別動不動就打擾別人工作，等他們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時候再去請教他們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你很健康，不要動不動就去醫院檢查身體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最近高鐵動不動就出問題，讓搭高鐵的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不放心。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03765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Introducing a New Topic with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至於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to, as far as… is concerned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我吃東西只講究營養。至於味道好不好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沒關係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她喜歡個性好的人。至於外表，她覺得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重要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010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depends 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考不考得上公職，除了努力以外，還得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運氣。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傷口多久會好，得看是哪裡受傷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產品有沒有競爭力，要看價格。要是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價格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高怎麼會有人想買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在網路上賣東西生意好不好，要看賣家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信用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好不好。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5620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depends 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台灣的學費貴不貴，很難說，得看是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私立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還是公立的學校。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517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depends on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微整型沒有傷口，什麼時候都可以做，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必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看什麼時候放假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這是一件小事，不必看老闆的意見吧。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22997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他一向很熱心，總是喜歡幫助人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他對自己的能力一向有自信；他不會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放棄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這家公司一向重視品質。你可以放心買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的產品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他一向喜歡開玩笑。他說的話，都要打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折扣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837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他一向很照顧學生。不管學生碰到什麼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，他都盡量幫忙。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461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all along, has always…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altLang="zh-TW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en-US" altLang="zh-TW" sz="35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Both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一向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and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一直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indicate the continuation of an action or a state from the past to the present.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一向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, however, stresses something being habitual, while </a:t>
            </a:r>
            <a:r>
              <a:rPr lang="zh-TW" altLang="en-US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一直 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emphasizes continuation. They are thus not always interchangeable.</a:t>
            </a:r>
            <a:endParaRPr lang="en-US" altLang="zh-TW" sz="35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(1)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從昨天到今天，）他一直不相信我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的話。</a:t>
            </a:r>
            <a:endParaRPr lang="en-US" altLang="zh-TW" sz="35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907880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1424</Words>
  <Application>Microsoft Office PowerPoint</Application>
  <PresentationFormat>如螢幕大小 (4:3)</PresentationFormat>
  <Paragraphs>148</Paragraphs>
  <Slides>24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24</vt:i4>
      </vt:variant>
    </vt:vector>
  </HeadingPairs>
  <TitlesOfParts>
    <vt:vector size="34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Introducing a New Topic with 至於…      as to, as far as… is concerned</vt:lpstr>
      <vt:lpstr>I. Introducing a New Topic with 至於…      as to, as far as… is concerned</vt:lpstr>
      <vt:lpstr>II. 看  depends on</vt:lpstr>
      <vt:lpstr>II. 看  depends on</vt:lpstr>
      <vt:lpstr>II. 看  depends on</vt:lpstr>
      <vt:lpstr>III. 一向  all along, has always…</vt:lpstr>
      <vt:lpstr>III. 一向  all along, has always…</vt:lpstr>
      <vt:lpstr>III. 一向  all along, has always…</vt:lpstr>
      <vt:lpstr>III. 一向  all along, has always…</vt:lpstr>
      <vt:lpstr>III. 一向  all along, has always…</vt:lpstr>
      <vt:lpstr>III. 一向  all along, has always…</vt:lpstr>
      <vt:lpstr>IV. 拿…來說  take…as an example</vt:lpstr>
      <vt:lpstr>IV. 拿…來說  take…as an example</vt:lpstr>
      <vt:lpstr>V. Passive Sentences with 受</vt:lpstr>
      <vt:lpstr>V. Passive Sentences with 受</vt:lpstr>
      <vt:lpstr>V. Passive Sentences with 受</vt:lpstr>
      <vt:lpstr>V. Passive Sentences with 受</vt:lpstr>
      <vt:lpstr>V. Passive Sentences with 受</vt:lpstr>
      <vt:lpstr>V. Passive Sentences with 受</vt:lpstr>
      <vt:lpstr>V. Passive Sentences with 受</vt:lpstr>
      <vt:lpstr>V. Passive Sentences with 受</vt:lpstr>
      <vt:lpstr>V. Passive Sentences with 受</vt:lpstr>
      <vt:lpstr>VI. 動不動就… to do something impetuously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</cp:lastModifiedBy>
  <cp:revision>16</cp:revision>
  <dcterms:created xsi:type="dcterms:W3CDTF">2006-08-16T00:00:00Z</dcterms:created>
  <dcterms:modified xsi:type="dcterms:W3CDTF">2018-01-10T04:53:14Z</dcterms:modified>
</cp:coreProperties>
</file>