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7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  <p:sldId id="331" r:id="rId77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notesMaster" Target="notesMasters/notesMaster1.xml"/><Relationship Id="rId8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337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我最親的家「人」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276860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20" dirty="0">
                <a:solidFill>
                  <a:srgbClr val="075295"/>
                </a:solidFill>
                <a:latin typeface="Times New Roman"/>
                <a:cs typeface="Times New Roman"/>
              </a:rPr>
              <a:t>My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Closes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“Family”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第七課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領養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lǐngyǎng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adopt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隻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9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animals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可愛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kě’ài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26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cute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孤單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gūdān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lonely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牠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53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 (animals)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髒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dirty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洗澡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xǐzǎo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96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bath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養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4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raise, to keep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亂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840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arbitraril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without rhyme or reason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咬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189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bite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親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223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close (as of familial relationship)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打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18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hit, beat, smack, slap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分手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fēnshǒu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9152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break up (said of romantic relationships)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緊張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jǐnzhāng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84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tense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減輕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jiǎnqīng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送</a:t>
            </a:r>
            <a:endParaRPr sz="1480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美容院</a:t>
            </a:r>
            <a:endParaRPr sz="14800">
              <a:latin typeface="標楷體"/>
              <a:cs typeface="標楷體"/>
            </a:endParaRPr>
          </a:p>
          <a:p>
            <a:pPr marR="14624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měiróngyuàn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beauty salon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推車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stroller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77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owner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相處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xiāngchǔ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62063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get along (with), to spend time together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381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32150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生</a:t>
            </a:r>
            <a:endParaRPr sz="14800">
              <a:latin typeface="標楷體"/>
              <a:cs typeface="標楷體"/>
            </a:endParaRPr>
          </a:p>
          <a:p>
            <a:pPr marR="3215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985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give birth, to bear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爺爺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yéye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78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grandpa (father's side)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寵物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chǒngwù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88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單身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dānshēn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235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single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醫院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yīyuàn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78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hospital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意見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yìjiàn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540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suggestion, opinion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建立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jiànlì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31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establish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散步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sànbù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998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take a walk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家庭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jiātíng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52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family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4591" y="942851"/>
            <a:ext cx="62699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23266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真正</a:t>
            </a:r>
            <a:endParaRPr sz="14800">
              <a:latin typeface="標楷體"/>
              <a:cs typeface="標楷體"/>
            </a:endParaRPr>
          </a:p>
          <a:p>
            <a:pPr marR="23260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zhēnzhèng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real, true, genuine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幸福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xìngfú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happyiness, blessing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跌倒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dié	dǎo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809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fall down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鄰居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línjū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neighbor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2953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I-39</a:t>
            </a:r>
            <a:endParaRPr sz="3000">
              <a:latin typeface="Times New Roman"/>
              <a:cs typeface="Times New Roman"/>
            </a:endParaRPr>
          </a:p>
          <a:p>
            <a:pPr marR="23012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當成</a:t>
            </a:r>
            <a:endParaRPr sz="14800">
              <a:latin typeface="標楷體"/>
              <a:cs typeface="標楷體"/>
            </a:endParaRPr>
          </a:p>
          <a:p>
            <a:pPr marR="2300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665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conside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view as, regard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I-40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忍不住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rěnbúzhù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706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beyond the limits of endurance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多元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18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diverse, diversiﬁed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阿姨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āyí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6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aunt (mother's sisters)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先生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xiānshēng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9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husband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xiàbān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325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get oﬀ work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806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correct, check (homework)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公公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gōnggōng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05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fathe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-in-law (of a female)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全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18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completel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entirely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靠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338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depend on, rely 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狗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0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dog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單親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dānqīn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14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single parent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貴族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guìzú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449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nobilit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aristocrat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時代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5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period, time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394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3329304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強</a:t>
            </a:r>
            <a:endParaRPr sz="14800">
              <a:latin typeface="標楷體"/>
              <a:cs typeface="標楷體"/>
            </a:endParaRPr>
          </a:p>
          <a:p>
            <a:pPr marR="3328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5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strong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追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zhuī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after someone trying to establish 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709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relationship of love, to chase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自由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zìyóu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80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獨立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dúlì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35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independent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ānpái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2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handle, to arrange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享受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xiǎngshòu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34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enjoy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身邊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shēnbiān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7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by one's side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叫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202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bark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伴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97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companion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tóngjū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35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live together (as a couple), to cohabit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成家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chéngjiā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set up a famil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marry (from the male's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011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perspective)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負擔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fùdān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07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bear (a burden, responsibility)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養家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yǎngjiā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07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support one's family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責任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zérèn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044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responsibility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亂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98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in turmoil, be in chaos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教養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jiàoyǎng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raise, bring up, train, educate (one's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4928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children)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jiēshòu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46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accept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組成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form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嗯</a:t>
            </a:r>
            <a:endParaRPr sz="14800">
              <a:latin typeface="標楷體"/>
              <a:cs typeface="標楷體"/>
            </a:endParaRPr>
          </a:p>
          <a:p>
            <a:pPr marR="101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en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an interjection indicating the speaker's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718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agreement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道德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moral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因此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yīncǐ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19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therefore, so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完整</a:t>
            </a:r>
            <a:endParaRPr sz="1480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wánzhěng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803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complete, integral, whole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美真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Měizhēn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379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female person's name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家華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Jiāhuá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217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male person's name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風雲人物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3299" y="5925017"/>
            <a:ext cx="1109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person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7289165" cy="201803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433195">
              <a:lnSpc>
                <a:spcPct val="100000"/>
              </a:lnSpc>
              <a:tabLst>
                <a:tab pos="465836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fēngyún	rénwù</a:t>
            </a:r>
            <a:endParaRPr sz="7200"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mover and shake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popular and inﬂuential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下決心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	juéxīn</a:t>
            </a:r>
            <a:endParaRPr sz="720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resolve oneself, make up one's mind (to do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54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something)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奶奶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nǎinai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208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grandma (father's side)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過世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111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die, pass away (honoriﬁc)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746</Words>
  <Application>Microsoft Office PowerPoint</Application>
  <PresentationFormat>如螢幕大小 (4:3)</PresentationFormat>
  <Paragraphs>310</Paragraphs>
  <Slides>76</Slides>
  <Notes>76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76</vt:i4>
      </vt:variant>
    </vt:vector>
  </HeadingPairs>
  <TitlesOfParts>
    <vt:vector size="81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2017-05-11T17:03:32Z</dcterms:created>
  <dcterms:modified xsi:type="dcterms:W3CDTF">2017-05-11T09:17:42Z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