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67914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35050" y="1824698"/>
            <a:ext cx="70739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18542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網購時代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00779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The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Ag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 of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Online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Shopping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第九課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75445" y="942851"/>
            <a:ext cx="7203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12020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中間商</a:t>
            </a:r>
            <a:endParaRPr sz="14800">
              <a:latin typeface="標楷體"/>
              <a:cs typeface="標楷體"/>
            </a:endParaRPr>
          </a:p>
          <a:p>
            <a:pPr marR="1202055" algn="ctr">
              <a:lnSpc>
                <a:spcPct val="100000"/>
              </a:lnSpc>
              <a:spcBef>
                <a:spcPts val="655"/>
              </a:spcBef>
              <a:tabLst>
                <a:tab pos="3834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zhōngjiān	shāng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middleman, reseller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經營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jīngyíng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819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operate, run (a business)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宅配</a:t>
            </a:r>
            <a:endParaRPr sz="14800">
              <a:latin typeface="標楷體"/>
              <a:cs typeface="標楷體"/>
            </a:endParaRPr>
          </a:p>
          <a:p>
            <a:pPr marR="23939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zháipèi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32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express delivery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place (an order)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既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47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not merely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隨時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07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anytime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搜尋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sōuxún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6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search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冰箱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bīngxiāng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412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refrigerator (lit. ice box)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吃虧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chīkuī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to suﬀer a loss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比價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bǐjià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339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compare prices, price comparison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訂單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dìngdān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579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 order (trading)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風險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fēngxiǎn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risk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賣家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màijiā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seller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必須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bìxū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must, to have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2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credibility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萬一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wànyī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in case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滿意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mǎnyì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8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satisﬁed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以內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within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普遍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pǔbiàn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5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widespread, common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選擇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xuǎnzé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choose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網購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22085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wǎng	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413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online shopping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客戶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kèhù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0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custome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client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58800" y="2192999"/>
            <a:ext cx="8026400" cy="1143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0795"/>
              </a:lnSpc>
            </a:pPr>
            <a:r>
              <a:rPr sz="9000" dirty="0">
                <a:solidFill>
                  <a:srgbClr val="231F20"/>
                </a:solidFill>
                <a:latin typeface="標楷體"/>
                <a:cs typeface="標楷體"/>
              </a:rPr>
              <a:t>貨比三家不吃虧</a:t>
            </a:r>
            <a:endParaRPr sz="90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83299" y="6105017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cheated.)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4040102"/>
            <a:ext cx="8248015" cy="21240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622300">
              <a:lnSpc>
                <a:spcPct val="100000"/>
              </a:lnSpc>
              <a:tabLst>
                <a:tab pos="1955800" algn="l"/>
                <a:tab pos="2738755" algn="l"/>
                <a:tab pos="3945254" algn="l"/>
                <a:tab pos="4897755" algn="l"/>
                <a:tab pos="5850255" algn="l"/>
              </a:tabLst>
            </a:pPr>
            <a:r>
              <a:rPr sz="6000" dirty="0">
                <a:solidFill>
                  <a:srgbClr val="075295"/>
                </a:solidFill>
                <a:latin typeface="Times New Roman"/>
                <a:cs typeface="Times New Roman"/>
              </a:rPr>
              <a:t>huò	bǐ	sān	jiā	bù	chīkuī</a:t>
            </a:r>
            <a:endParaRPr sz="6000">
              <a:latin typeface="Times New Roman"/>
              <a:cs typeface="Times New Roman"/>
            </a:endParaRPr>
          </a:p>
          <a:p>
            <a:pPr marL="12700" marR="5080">
              <a:lnSpc>
                <a:spcPct val="73800"/>
              </a:lnSpc>
              <a:spcBef>
                <a:spcPts val="5040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shop around and you won't get ripped oﬀ (lit. Compare products at three stores and you won't be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439168" y="942851"/>
            <a:ext cx="64350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1615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兩成</a:t>
            </a:r>
            <a:endParaRPr sz="14800">
              <a:latin typeface="標楷體"/>
              <a:cs typeface="標楷體"/>
            </a:endParaRPr>
          </a:p>
          <a:p>
            <a:pPr marR="2160270" algn="ctr">
              <a:lnSpc>
                <a:spcPct val="100000"/>
              </a:lnSpc>
              <a:spcBef>
                <a:spcPts val="655"/>
              </a:spcBef>
              <a:tabLst>
                <a:tab pos="2056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liǎng	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951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20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％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literally 2/10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鳳梨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fènglí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pineapple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農產品</a:t>
            </a:r>
            <a:endParaRPr sz="14800">
              <a:latin typeface="標楷體"/>
              <a:cs typeface="標楷體"/>
            </a:endParaRPr>
          </a:p>
          <a:p>
            <a:pPr marR="14300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nóngchǎnpǐn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07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agricultural product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出口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export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曾經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céngjīng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746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been the case before, once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占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42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constitute, to account for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成本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chéngběn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costs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價格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jiàgé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競爭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jìngzhēng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77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compete against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方便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062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oﬀer convenience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好運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hǎoyùn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0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good luck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內餡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ﬁlling (of pastries etc.)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當做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dāngzuò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90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treat as, to serve as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xǐbǐng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39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wedding-announcement pastries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喜愛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xǐ’ài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fond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茶點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chádiǎn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39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snacks, dessert (served with tea)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67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 opportunity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代表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dàibiǎo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represent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政府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zhèngfǔ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government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舉辦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jǔbàn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70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ganize, hold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訂購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dìnggòu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55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orde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place an order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產值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7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production value, output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提高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tígāo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25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increase, to elevate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知名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zhīmíng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62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well known, renowned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出現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95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appear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科技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kējì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technology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(</a:t>
            </a:r>
            <a:r>
              <a:rPr spc="-3700" dirty="0"/>
              <a:t> </a:t>
            </a:r>
            <a:r>
              <a:rPr dirty="0"/>
              <a:t>台</a:t>
            </a:r>
            <a:r>
              <a:rPr spc="-3700" dirty="0"/>
              <a:t> </a:t>
            </a:r>
            <a:r>
              <a:rPr dirty="0"/>
              <a:t>)</a:t>
            </a:r>
            <a:r>
              <a:rPr spc="-3700" dirty="0"/>
              <a:t> </a:t>
            </a:r>
            <a:r>
              <a:rPr dirty="0"/>
              <a:t>斤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2148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600 grams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134350" cy="2016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77795">
              <a:lnSpc>
                <a:spcPct val="100000"/>
              </a:lnSpc>
              <a:tabLst>
                <a:tab pos="473392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(Tái)	jīn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ts val="3825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catt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unit of measure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aiwan, equivalent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叔叔</a:t>
            </a:r>
            <a:endParaRPr sz="1480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shúshu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31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uncle (father's younger brother)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口味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ﬂavor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結果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jiéguǒ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2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as a result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購買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gòumǎi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purchase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成立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944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establish, set 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改善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gǎishàn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6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improve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並且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bìngqiě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moreover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行銷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xíngxiāo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market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團購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tuángòu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515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group buy (for cheaper prices)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店面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1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storefront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entire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閩南語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Mǐnnányǔ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69709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Southern Min dialect, i.e.,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52971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旺來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wànglái</a:t>
            </a:r>
            <a:endParaRPr sz="7200" dirty="0">
              <a:latin typeface="Times New Roman"/>
              <a:cs typeface="Times New Roman"/>
            </a:endParaRPr>
          </a:p>
          <a:p>
            <a:pPr marL="12700">
              <a:buClr>
                <a:srgbClr val="231F20"/>
              </a:buClr>
              <a:tabLst>
                <a:tab pos="520700" algn="l"/>
              </a:tabLst>
            </a:pPr>
            <a:endParaRPr lang="en-US" altLang="zh-TW" sz="3200" dirty="0" smtClean="0">
              <a:solidFill>
                <a:srgbClr val="231F20"/>
              </a:solidFill>
              <a:latin typeface="標楷體"/>
              <a:cs typeface="標楷體"/>
            </a:endParaRPr>
          </a:p>
          <a:p>
            <a:pPr marL="12700">
              <a:buClr>
                <a:srgbClr val="231F20"/>
              </a:buClr>
              <a:tabLst>
                <a:tab pos="520700" algn="l"/>
              </a:tabLst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Southern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Min sound for pineapple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lit.</a:t>
            </a:r>
            <a:r>
              <a:rPr lang="en-US" altLang="zh-TW" sz="3200" dirty="0"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latin typeface="Times New Roman"/>
                <a:cs typeface="Times New Roman"/>
              </a:rPr>
              <a:t>“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abundance come</a:t>
            </a:r>
            <a:r>
              <a:rPr lang="en-US" altLang="zh-TW" sz="3200" spc="-5" dirty="0" smtClean="0">
                <a:solidFill>
                  <a:srgbClr val="231F20"/>
                </a:solidFill>
                <a:latin typeface="Times New Roman"/>
                <a:cs typeface="Times New Roman"/>
              </a:rPr>
              <a:t>s</a:t>
            </a: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＂</a:t>
            </a:r>
            <a:endParaRPr lang="en-US" altLang="zh-TW" sz="3200" dirty="0" smtClean="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東京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Dōngjīng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589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okyo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鳳梨酥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fènglí	sū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725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pineapple shortcake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假日</a:t>
            </a:r>
            <a:endParaRPr sz="14800">
              <a:latin typeface="標楷體"/>
              <a:cs typeface="標楷體"/>
            </a:endParaRPr>
          </a:p>
          <a:p>
            <a:pPr marR="23056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jiàrì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holiday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第二位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939800" algn="l"/>
                <a:tab pos="18789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	èr	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17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second (place)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鳳梨農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fènglí	nóng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981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pineapple farmer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販賣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fànmài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73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sell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阿嬤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āmà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30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grandma, older woman (</a:t>
            </a:r>
            <a:r>
              <a:rPr sz="3200" spc="-229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642</Words>
  <Application>Microsoft Office PowerPoint</Application>
  <PresentationFormat>如螢幕大小 (4:3)</PresentationFormat>
  <Paragraphs>287</Paragraphs>
  <Slides>71</Slides>
  <Notes>71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71</vt:i4>
      </vt:variant>
    </vt:vector>
  </HeadingPairs>
  <TitlesOfParts>
    <vt:vector size="77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2</cp:revision>
  <dcterms:created xsi:type="dcterms:W3CDTF">2017-05-11T17:07:26Z</dcterms:created>
  <dcterms:modified xsi:type="dcterms:W3CDTF">2017-05-11T09:24:28Z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